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3.JPG" ContentType="image/gif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90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888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r>
              <a:rPr lang="ko-KR" sz="2400" b="1">
                <a:latin typeface="굴림" panose="020B0600000101010101" pitchFamily="50" charset="-127"/>
                <a:ea typeface="굴림" panose="020B0600000101010101" pitchFamily="50" charset="-127"/>
              </a:rPr>
              <a:t>국내 </a:t>
            </a:r>
            <a:r>
              <a:rPr lang="en-US" sz="2400" b="1">
                <a:latin typeface="굴림" panose="020B0600000101010101" pitchFamily="50" charset="-127"/>
                <a:ea typeface="굴림" panose="020B0600000101010101" pitchFamily="50" charset="-127"/>
              </a:rPr>
              <a:t>AI </a:t>
            </a:r>
            <a:r>
              <a:rPr lang="ko-KR" sz="2400" b="1">
                <a:latin typeface="굴림" panose="020B0600000101010101" pitchFamily="50" charset="-127"/>
                <a:ea typeface="굴림" panose="020B0600000101010101" pitchFamily="50" charset="-127"/>
              </a:rPr>
              <a:t>시장 규모 및 증감율</a:t>
            </a:r>
            <a:r>
              <a:rPr lang="en-US" sz="2400" b="1">
                <a:latin typeface="굴림" panose="020B0600000101010101" pitchFamily="50" charset="-127"/>
                <a:ea typeface="굴림" panose="020B0600000101010101" pitchFamily="50" charset="-127"/>
              </a:rPr>
              <a:t>(%)</a:t>
            </a:r>
            <a:endParaRPr lang="ko-KR" sz="2400" b="1">
              <a:latin typeface="굴림" panose="020B0600000101010101" pitchFamily="50" charset="-127"/>
              <a:ea typeface="굴림" panose="020B0600000101010101" pitchFamily="50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시장규모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D24-41FA-B064-02B85AE043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2024년</c:v>
                </c:pt>
                <c:pt idx="1">
                  <c:v>2025년</c:v>
                </c:pt>
                <c:pt idx="2">
                  <c:v>2026년</c:v>
                </c:pt>
                <c:pt idx="3">
                  <c:v>2027년</c:v>
                </c:pt>
              </c:strCache>
            </c:strRef>
          </c:cat>
          <c:val>
            <c:numRef>
              <c:f>Sheet1!$B$2:$E$2</c:f>
              <c:numCache>
                <c:formatCode>#,##0_ </c:formatCode>
                <c:ptCount val="4"/>
                <c:pt idx="0">
                  <c:v>30662</c:v>
                </c:pt>
                <c:pt idx="1">
                  <c:v>34385</c:v>
                </c:pt>
                <c:pt idx="2">
                  <c:v>39456</c:v>
                </c:pt>
                <c:pt idx="3">
                  <c:v>44636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증감율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2024년</c:v>
                </c:pt>
                <c:pt idx="1">
                  <c:v>2025년</c:v>
                </c:pt>
                <c:pt idx="2">
                  <c:v>2026년</c:v>
                </c:pt>
                <c:pt idx="3">
                  <c:v>2027년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17.3</c:v>
                </c:pt>
                <c:pt idx="1">
                  <c:v>12.1</c:v>
                </c:pt>
                <c:pt idx="2">
                  <c:v>14.7</c:v>
                </c:pt>
                <c:pt idx="3">
                  <c:v>13.1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 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5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E5C3D7-77AA-4333-B9AC-EF1A1B22636A}" type="doc">
      <dgm:prSet loTypeId="urn:microsoft.com/office/officeart/2005/8/layout/radial1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FBC1B875-0CE5-494D-B24D-EBFA6A6E4561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엔비디아</a:t>
          </a:r>
          <a:endParaRPr lang="ko-KR" altLang="en-US" sz="18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B8A0615-909C-4852-B066-2E98D024343C}" type="parTrans" cxnId="{3CE1A2BD-BEAC-4776-8D62-622542DAB6A1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B56F5648-0E4C-4BBC-BAAF-CD6603499FB1}" type="sibTrans" cxnId="{3CE1A2BD-BEAC-4776-8D62-622542DAB6A1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A4A281CD-17BC-454F-BE0B-F79E48FCCC3E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삼성전자</a:t>
          </a:r>
        </a:p>
      </dgm:t>
    </dgm:pt>
    <dgm:pt modelId="{FDC18E08-CA33-4AF5-A746-8C9553DEE10D}" type="parTrans" cxnId="{BE606037-D99D-41B3-AD81-C72EB295FEFE}">
      <dgm:prSet custT="1"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4BD19485-408C-4288-877B-0D68856D16CB}" type="sibTrans" cxnId="{BE606037-D99D-41B3-AD81-C72EB295FEFE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338DC00F-BFA6-42AD-A1DC-34C763C7FFBF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인텔</a:t>
          </a:r>
          <a:endParaRPr lang="ko-KR" altLang="en-US" sz="18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5C3263A7-02F7-48A9-975C-D64643673D28}" type="parTrans" cxnId="{F262E7DC-0C6E-42CC-814E-47C35F5AA142}">
      <dgm:prSet custT="1"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3E10CBAB-41C5-4AD5-84EB-9D44B0218EC9}" type="sibTrans" cxnId="{F262E7DC-0C6E-42CC-814E-47C35F5AA142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8F4B2AB-F8D4-4566-A7E7-4D1BB90AB8F0}">
      <dgm:prSet phldrT="[텍스트]" custT="1"/>
      <dgm:spPr/>
      <dgm:t>
        <a:bodyPr/>
        <a:lstStyle/>
        <a:p>
          <a:pPr latinLnBrk="1"/>
          <a:r>
            <a:rPr lang="en-US" altLang="ko-KR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AMD</a:t>
          </a:r>
          <a:endParaRPr lang="ko-KR" altLang="en-US" sz="18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3441A27F-0384-4A7D-BF3F-2FF9CBA33D7A}" type="parTrans" cxnId="{FDE3BF93-53BA-4621-9AEF-2B64FC9FA1BB}">
      <dgm:prSet custT="1"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B51DAFA-C178-40CC-91D2-8E47C0D7838C}" type="sibTrans" cxnId="{FDE3BF93-53BA-4621-9AEF-2B64FC9FA1BB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014325DC-7903-4D02-A604-E7D2C353221C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마이크론</a:t>
          </a:r>
          <a:endParaRPr lang="ko-KR" altLang="en-US" sz="18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589D00B8-ED11-4C4B-89DE-34ECBC5EB33A}" type="parTrans" cxnId="{1F46E1DF-6623-4D37-80C8-C8AC858C2D30}">
      <dgm:prSet custT="1"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DB98DFAD-A0D8-47F7-9C64-71956F4E6D8A}" type="sibTrans" cxnId="{1F46E1DF-6623-4D37-80C8-C8AC858C2D30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39BD62D-83A8-4F92-9E50-7A941EFF66C6}" type="pres">
      <dgm:prSet presAssocID="{DFE5C3D7-77AA-4333-B9AC-EF1A1B22636A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2BB7C52-1FA7-46CA-B63E-9D223179E9AA}" type="pres">
      <dgm:prSet presAssocID="{FBC1B875-0CE5-494D-B24D-EBFA6A6E4561}" presName="centerShape" presStyleLbl="node0" presStyleIdx="0" presStyleCnt="1"/>
      <dgm:spPr/>
    </dgm:pt>
    <dgm:pt modelId="{3FE9C885-BAC9-460E-B053-71A547489B4A}" type="pres">
      <dgm:prSet presAssocID="{FDC18E08-CA33-4AF5-A746-8C9553DEE10D}" presName="Name9" presStyleLbl="parChTrans1D2" presStyleIdx="0" presStyleCnt="4"/>
      <dgm:spPr/>
    </dgm:pt>
    <dgm:pt modelId="{F65D1695-71D9-4A1D-B049-1BE63665B28E}" type="pres">
      <dgm:prSet presAssocID="{FDC18E08-CA33-4AF5-A746-8C9553DEE10D}" presName="connTx" presStyleLbl="parChTrans1D2" presStyleIdx="0" presStyleCnt="4"/>
      <dgm:spPr/>
    </dgm:pt>
    <dgm:pt modelId="{96E3515A-2242-4747-866F-4E92B1DE71E2}" type="pres">
      <dgm:prSet presAssocID="{A4A281CD-17BC-454F-BE0B-F79E48FCCC3E}" presName="node" presStyleLbl="node1" presStyleIdx="0" presStyleCnt="4">
        <dgm:presLayoutVars>
          <dgm:bulletEnabled val="1"/>
        </dgm:presLayoutVars>
      </dgm:prSet>
      <dgm:spPr/>
    </dgm:pt>
    <dgm:pt modelId="{E7D78661-FAF3-445A-ABC6-4F3188FBD09D}" type="pres">
      <dgm:prSet presAssocID="{5C3263A7-02F7-48A9-975C-D64643673D28}" presName="Name9" presStyleLbl="parChTrans1D2" presStyleIdx="1" presStyleCnt="4"/>
      <dgm:spPr/>
    </dgm:pt>
    <dgm:pt modelId="{A2419B38-7A36-4C95-B262-E2A0397BD205}" type="pres">
      <dgm:prSet presAssocID="{5C3263A7-02F7-48A9-975C-D64643673D28}" presName="connTx" presStyleLbl="parChTrans1D2" presStyleIdx="1" presStyleCnt="4"/>
      <dgm:spPr/>
    </dgm:pt>
    <dgm:pt modelId="{8D1F03C9-CFEA-4A64-922D-0551607915D0}" type="pres">
      <dgm:prSet presAssocID="{338DC00F-BFA6-42AD-A1DC-34C763C7FFBF}" presName="node" presStyleLbl="node1" presStyleIdx="1" presStyleCnt="4">
        <dgm:presLayoutVars>
          <dgm:bulletEnabled val="1"/>
        </dgm:presLayoutVars>
      </dgm:prSet>
      <dgm:spPr/>
    </dgm:pt>
    <dgm:pt modelId="{EA83EB2B-423B-4FFA-8C83-8F45F433A833}" type="pres">
      <dgm:prSet presAssocID="{3441A27F-0384-4A7D-BF3F-2FF9CBA33D7A}" presName="Name9" presStyleLbl="parChTrans1D2" presStyleIdx="2" presStyleCnt="4"/>
      <dgm:spPr/>
    </dgm:pt>
    <dgm:pt modelId="{ECA2D21C-B042-400C-8AEE-772C891E446D}" type="pres">
      <dgm:prSet presAssocID="{3441A27F-0384-4A7D-BF3F-2FF9CBA33D7A}" presName="connTx" presStyleLbl="parChTrans1D2" presStyleIdx="2" presStyleCnt="4"/>
      <dgm:spPr/>
    </dgm:pt>
    <dgm:pt modelId="{E16400EF-EF68-495B-9E83-19B529483610}" type="pres">
      <dgm:prSet presAssocID="{E8F4B2AB-F8D4-4566-A7E7-4D1BB90AB8F0}" presName="node" presStyleLbl="node1" presStyleIdx="2" presStyleCnt="4">
        <dgm:presLayoutVars>
          <dgm:bulletEnabled val="1"/>
        </dgm:presLayoutVars>
      </dgm:prSet>
      <dgm:spPr/>
    </dgm:pt>
    <dgm:pt modelId="{88AFA544-21CC-4AC3-9E9E-9A56901254BF}" type="pres">
      <dgm:prSet presAssocID="{589D00B8-ED11-4C4B-89DE-34ECBC5EB33A}" presName="Name9" presStyleLbl="parChTrans1D2" presStyleIdx="3" presStyleCnt="4"/>
      <dgm:spPr/>
    </dgm:pt>
    <dgm:pt modelId="{CBB5E24F-16E9-49C9-8D52-C580E18DCFF3}" type="pres">
      <dgm:prSet presAssocID="{589D00B8-ED11-4C4B-89DE-34ECBC5EB33A}" presName="connTx" presStyleLbl="parChTrans1D2" presStyleIdx="3" presStyleCnt="4"/>
      <dgm:spPr/>
    </dgm:pt>
    <dgm:pt modelId="{05742F31-3765-4C5E-8F9F-F92BAC7F33C9}" type="pres">
      <dgm:prSet presAssocID="{014325DC-7903-4D02-A604-E7D2C353221C}" presName="node" presStyleLbl="node1" presStyleIdx="3" presStyleCnt="4">
        <dgm:presLayoutVars>
          <dgm:bulletEnabled val="1"/>
        </dgm:presLayoutVars>
      </dgm:prSet>
      <dgm:spPr/>
    </dgm:pt>
  </dgm:ptLst>
  <dgm:cxnLst>
    <dgm:cxn modelId="{B1892E03-3497-47AC-BC8C-36DDB97BC03C}" type="presOf" srcId="{338DC00F-BFA6-42AD-A1DC-34C763C7FFBF}" destId="{8D1F03C9-CFEA-4A64-922D-0551607915D0}" srcOrd="0" destOrd="0" presId="urn:microsoft.com/office/officeart/2005/8/layout/radial1"/>
    <dgm:cxn modelId="{A7B70110-9A56-48D2-A765-9C9BE81C37BE}" type="presOf" srcId="{A4A281CD-17BC-454F-BE0B-F79E48FCCC3E}" destId="{96E3515A-2242-4747-866F-4E92B1DE71E2}" srcOrd="0" destOrd="0" presId="urn:microsoft.com/office/officeart/2005/8/layout/radial1"/>
    <dgm:cxn modelId="{D36EB916-DE7E-4D47-9164-BC3774FF7A62}" type="presOf" srcId="{589D00B8-ED11-4C4B-89DE-34ECBC5EB33A}" destId="{88AFA544-21CC-4AC3-9E9E-9A56901254BF}" srcOrd="0" destOrd="0" presId="urn:microsoft.com/office/officeart/2005/8/layout/radial1"/>
    <dgm:cxn modelId="{B91D7C36-8974-4310-88B2-FEA1DDA1CBB3}" type="presOf" srcId="{014325DC-7903-4D02-A604-E7D2C353221C}" destId="{05742F31-3765-4C5E-8F9F-F92BAC7F33C9}" srcOrd="0" destOrd="0" presId="urn:microsoft.com/office/officeart/2005/8/layout/radial1"/>
    <dgm:cxn modelId="{BE606037-D99D-41B3-AD81-C72EB295FEFE}" srcId="{FBC1B875-0CE5-494D-B24D-EBFA6A6E4561}" destId="{A4A281CD-17BC-454F-BE0B-F79E48FCCC3E}" srcOrd="0" destOrd="0" parTransId="{FDC18E08-CA33-4AF5-A746-8C9553DEE10D}" sibTransId="{4BD19485-408C-4288-877B-0D68856D16CB}"/>
    <dgm:cxn modelId="{DEED645B-21E0-4498-AB54-35D47F2CC0C0}" type="presOf" srcId="{5C3263A7-02F7-48A9-975C-D64643673D28}" destId="{A2419B38-7A36-4C95-B262-E2A0397BD205}" srcOrd="1" destOrd="0" presId="urn:microsoft.com/office/officeart/2005/8/layout/radial1"/>
    <dgm:cxn modelId="{5D991446-C76F-4F4F-A8E6-5974FA076B7E}" type="presOf" srcId="{5C3263A7-02F7-48A9-975C-D64643673D28}" destId="{E7D78661-FAF3-445A-ABC6-4F3188FBD09D}" srcOrd="0" destOrd="0" presId="urn:microsoft.com/office/officeart/2005/8/layout/radial1"/>
    <dgm:cxn modelId="{0428436B-9EC6-40AC-B79F-DCFCA8DE8FE7}" type="presOf" srcId="{3441A27F-0384-4A7D-BF3F-2FF9CBA33D7A}" destId="{EA83EB2B-423B-4FFA-8C83-8F45F433A833}" srcOrd="0" destOrd="0" presId="urn:microsoft.com/office/officeart/2005/8/layout/radial1"/>
    <dgm:cxn modelId="{BC14DB88-19A6-4FBD-A49B-67FB7CF95240}" type="presOf" srcId="{3441A27F-0384-4A7D-BF3F-2FF9CBA33D7A}" destId="{ECA2D21C-B042-400C-8AEE-772C891E446D}" srcOrd="1" destOrd="0" presId="urn:microsoft.com/office/officeart/2005/8/layout/radial1"/>
    <dgm:cxn modelId="{FDE3BF93-53BA-4621-9AEF-2B64FC9FA1BB}" srcId="{FBC1B875-0CE5-494D-B24D-EBFA6A6E4561}" destId="{E8F4B2AB-F8D4-4566-A7E7-4D1BB90AB8F0}" srcOrd="2" destOrd="0" parTransId="{3441A27F-0384-4A7D-BF3F-2FF9CBA33D7A}" sibTransId="{EB51DAFA-C178-40CC-91D2-8E47C0D7838C}"/>
    <dgm:cxn modelId="{19658D9E-F6BC-4494-B676-264F8675CF57}" type="presOf" srcId="{FDC18E08-CA33-4AF5-A746-8C9553DEE10D}" destId="{F65D1695-71D9-4A1D-B049-1BE63665B28E}" srcOrd="1" destOrd="0" presId="urn:microsoft.com/office/officeart/2005/8/layout/radial1"/>
    <dgm:cxn modelId="{B47B0FA3-722B-4FA2-A8BE-32255E246864}" type="presOf" srcId="{FDC18E08-CA33-4AF5-A746-8C9553DEE10D}" destId="{3FE9C885-BAC9-460E-B053-71A547489B4A}" srcOrd="0" destOrd="0" presId="urn:microsoft.com/office/officeart/2005/8/layout/radial1"/>
    <dgm:cxn modelId="{AE3327A4-669C-4175-800E-96D6F6E17DA6}" type="presOf" srcId="{FBC1B875-0CE5-494D-B24D-EBFA6A6E4561}" destId="{42BB7C52-1FA7-46CA-B63E-9D223179E9AA}" srcOrd="0" destOrd="0" presId="urn:microsoft.com/office/officeart/2005/8/layout/radial1"/>
    <dgm:cxn modelId="{7067D5AA-D544-4C50-ABA3-5C26F4225D6D}" type="presOf" srcId="{DFE5C3D7-77AA-4333-B9AC-EF1A1B22636A}" destId="{C39BD62D-83A8-4F92-9E50-7A941EFF66C6}" srcOrd="0" destOrd="0" presId="urn:microsoft.com/office/officeart/2005/8/layout/radial1"/>
    <dgm:cxn modelId="{3CE1A2BD-BEAC-4776-8D62-622542DAB6A1}" srcId="{DFE5C3D7-77AA-4333-B9AC-EF1A1B22636A}" destId="{FBC1B875-0CE5-494D-B24D-EBFA6A6E4561}" srcOrd="0" destOrd="0" parTransId="{EB8A0615-909C-4852-B066-2E98D024343C}" sibTransId="{B56F5648-0E4C-4BBC-BAAF-CD6603499FB1}"/>
    <dgm:cxn modelId="{F262E7DC-0C6E-42CC-814E-47C35F5AA142}" srcId="{FBC1B875-0CE5-494D-B24D-EBFA6A6E4561}" destId="{338DC00F-BFA6-42AD-A1DC-34C763C7FFBF}" srcOrd="1" destOrd="0" parTransId="{5C3263A7-02F7-48A9-975C-D64643673D28}" sibTransId="{3E10CBAB-41C5-4AD5-84EB-9D44B0218EC9}"/>
    <dgm:cxn modelId="{1F46E1DF-6623-4D37-80C8-C8AC858C2D30}" srcId="{FBC1B875-0CE5-494D-B24D-EBFA6A6E4561}" destId="{014325DC-7903-4D02-A604-E7D2C353221C}" srcOrd="3" destOrd="0" parTransId="{589D00B8-ED11-4C4B-89DE-34ECBC5EB33A}" sibTransId="{DB98DFAD-A0D8-47F7-9C64-71956F4E6D8A}"/>
    <dgm:cxn modelId="{F85281E1-77B2-44CC-A5E2-21E0F1869AF8}" type="presOf" srcId="{E8F4B2AB-F8D4-4566-A7E7-4D1BB90AB8F0}" destId="{E16400EF-EF68-495B-9E83-19B529483610}" srcOrd="0" destOrd="0" presId="urn:microsoft.com/office/officeart/2005/8/layout/radial1"/>
    <dgm:cxn modelId="{7A69C7EE-04E1-4425-A6A8-4E692A6270A0}" type="presOf" srcId="{589D00B8-ED11-4C4B-89DE-34ECBC5EB33A}" destId="{CBB5E24F-16E9-49C9-8D52-C580E18DCFF3}" srcOrd="1" destOrd="0" presId="urn:microsoft.com/office/officeart/2005/8/layout/radial1"/>
    <dgm:cxn modelId="{23EAD027-FB13-45B6-9449-4494B5A71091}" type="presParOf" srcId="{C39BD62D-83A8-4F92-9E50-7A941EFF66C6}" destId="{42BB7C52-1FA7-46CA-B63E-9D223179E9AA}" srcOrd="0" destOrd="0" presId="urn:microsoft.com/office/officeart/2005/8/layout/radial1"/>
    <dgm:cxn modelId="{70A8D91A-7052-4229-8336-1CFCED51A5C4}" type="presParOf" srcId="{C39BD62D-83A8-4F92-9E50-7A941EFF66C6}" destId="{3FE9C885-BAC9-460E-B053-71A547489B4A}" srcOrd="1" destOrd="0" presId="urn:microsoft.com/office/officeart/2005/8/layout/radial1"/>
    <dgm:cxn modelId="{50435C78-842A-498D-A637-005EE927427F}" type="presParOf" srcId="{3FE9C885-BAC9-460E-B053-71A547489B4A}" destId="{F65D1695-71D9-4A1D-B049-1BE63665B28E}" srcOrd="0" destOrd="0" presId="urn:microsoft.com/office/officeart/2005/8/layout/radial1"/>
    <dgm:cxn modelId="{83DEA6B2-1693-4514-A4D8-A535E2CD524D}" type="presParOf" srcId="{C39BD62D-83A8-4F92-9E50-7A941EFF66C6}" destId="{96E3515A-2242-4747-866F-4E92B1DE71E2}" srcOrd="2" destOrd="0" presId="urn:microsoft.com/office/officeart/2005/8/layout/radial1"/>
    <dgm:cxn modelId="{429AB1A8-5A8C-4765-BC47-C5BEF91ED846}" type="presParOf" srcId="{C39BD62D-83A8-4F92-9E50-7A941EFF66C6}" destId="{E7D78661-FAF3-445A-ABC6-4F3188FBD09D}" srcOrd="3" destOrd="0" presId="urn:microsoft.com/office/officeart/2005/8/layout/radial1"/>
    <dgm:cxn modelId="{6C2445E5-F8B2-42B9-84DB-725C80B1FCCB}" type="presParOf" srcId="{E7D78661-FAF3-445A-ABC6-4F3188FBD09D}" destId="{A2419B38-7A36-4C95-B262-E2A0397BD205}" srcOrd="0" destOrd="0" presId="urn:microsoft.com/office/officeart/2005/8/layout/radial1"/>
    <dgm:cxn modelId="{75877812-ACC4-47A3-9932-53FF89E92118}" type="presParOf" srcId="{C39BD62D-83A8-4F92-9E50-7A941EFF66C6}" destId="{8D1F03C9-CFEA-4A64-922D-0551607915D0}" srcOrd="4" destOrd="0" presId="urn:microsoft.com/office/officeart/2005/8/layout/radial1"/>
    <dgm:cxn modelId="{33D1B8A9-CB6C-4F89-B0A4-A7B3303B91CD}" type="presParOf" srcId="{C39BD62D-83A8-4F92-9E50-7A941EFF66C6}" destId="{EA83EB2B-423B-4FFA-8C83-8F45F433A833}" srcOrd="5" destOrd="0" presId="urn:microsoft.com/office/officeart/2005/8/layout/radial1"/>
    <dgm:cxn modelId="{64AAAC16-EEFF-422E-A347-FE40307D5280}" type="presParOf" srcId="{EA83EB2B-423B-4FFA-8C83-8F45F433A833}" destId="{ECA2D21C-B042-400C-8AEE-772C891E446D}" srcOrd="0" destOrd="0" presId="urn:microsoft.com/office/officeart/2005/8/layout/radial1"/>
    <dgm:cxn modelId="{93379F4C-A7BC-4364-BA3A-D77422C88D35}" type="presParOf" srcId="{C39BD62D-83A8-4F92-9E50-7A941EFF66C6}" destId="{E16400EF-EF68-495B-9E83-19B529483610}" srcOrd="6" destOrd="0" presId="urn:microsoft.com/office/officeart/2005/8/layout/radial1"/>
    <dgm:cxn modelId="{D0E776AD-5310-411F-A8B6-F74C4C5C5BE1}" type="presParOf" srcId="{C39BD62D-83A8-4F92-9E50-7A941EFF66C6}" destId="{88AFA544-21CC-4AC3-9E9E-9A56901254BF}" srcOrd="7" destOrd="0" presId="urn:microsoft.com/office/officeart/2005/8/layout/radial1"/>
    <dgm:cxn modelId="{A09EA6C3-83D2-4ED4-82C0-32A6897A16AD}" type="presParOf" srcId="{88AFA544-21CC-4AC3-9E9E-9A56901254BF}" destId="{CBB5E24F-16E9-49C9-8D52-C580E18DCFF3}" srcOrd="0" destOrd="0" presId="urn:microsoft.com/office/officeart/2005/8/layout/radial1"/>
    <dgm:cxn modelId="{65C4F39E-DD4A-4EAC-ACCC-485BEF945BB2}" type="presParOf" srcId="{C39BD62D-83A8-4F92-9E50-7A941EFF66C6}" destId="{05742F31-3765-4C5E-8F9F-F92BAC7F33C9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C385BE-0D31-499C-A907-D2115EE7339D}" type="doc">
      <dgm:prSet loTypeId="urn:microsoft.com/office/officeart/2005/8/layout/cycle7" loCatId="cycle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225BF30B-C91D-435F-8FB2-C2CE5F42BCA8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굴림" panose="020B0600000101010101" pitchFamily="50" charset="-127"/>
              <a:ea typeface="굴림" panose="020B0600000101010101" pitchFamily="50" charset="-127"/>
            </a:rPr>
            <a:t>애플</a:t>
          </a:r>
          <a:endParaRPr lang="ko-KR" altLang="en-US" sz="1800" dirty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07FB2C4-EBD4-4767-99AF-29C17E0376F8}" type="parTrans" cxnId="{4BFD8F49-8723-4849-B7EE-401BCCEA4843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A0B2B8C-E22C-416E-99E7-65A13DD30259}" type="sibTrans" cxnId="{4BFD8F49-8723-4849-B7EE-401BCCEA4843}">
      <dgm:prSet custT="1"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ACBE2D5F-A7AE-4036-8AD8-6CE1E8A1BBE4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구글</a:t>
          </a:r>
        </a:p>
      </dgm:t>
    </dgm:pt>
    <dgm:pt modelId="{18EF8303-ABF5-45FB-96BB-6EE286209338}" type="parTrans" cxnId="{FC41AEA3-DB51-493E-BF7B-F1F9A6E0F838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B718B6A-686B-4CDE-841D-2F42093706DC}" type="sibTrans" cxnId="{FC41AEA3-DB51-493E-BF7B-F1F9A6E0F838}">
      <dgm:prSet custT="1"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B96EAA62-CF50-4FCB-BD88-A336F7F56C1A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굴림" panose="020B0600000101010101" pitchFamily="50" charset="-127"/>
              <a:ea typeface="굴림" panose="020B0600000101010101" pitchFamily="50" charset="-127"/>
            </a:rPr>
            <a:t>메타</a:t>
          </a:r>
          <a:endParaRPr lang="ko-KR" altLang="en-US" sz="1800" dirty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44EC728A-2497-4A45-A677-C4B1BD3DDD62}" type="parTrans" cxnId="{BE214966-56EE-4223-8708-ECB439C7712D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310289D-B8EA-46FE-B4FA-99AAB504AE88}" type="sibTrans" cxnId="{BE214966-56EE-4223-8708-ECB439C7712D}">
      <dgm:prSet custT="1"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668B0E9-AFA1-407A-9BFA-F5E5CD436F4A}">
      <dgm:prSet phldrT="[텍스트]" custT="1"/>
      <dgm:spPr/>
      <dgm:t>
        <a:bodyPr/>
        <a:lstStyle/>
        <a:p>
          <a:pPr latinLnBrk="1"/>
          <a:r>
            <a:rPr lang="en-US" altLang="ko-KR" sz="1800">
              <a:latin typeface="굴림" panose="020B0600000101010101" pitchFamily="50" charset="-127"/>
              <a:ea typeface="굴림" panose="020B0600000101010101" pitchFamily="50" charset="-127"/>
            </a:rPr>
            <a:t>MS</a:t>
          </a:r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CDB9961-FD68-488B-B8EC-EDE48A4D8E5D}" type="parTrans" cxnId="{6410103E-4F23-44DA-AA8A-D1424E2E5038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D1CDCB9-EEDB-473F-8C99-8465A42920DA}" type="sibTrans" cxnId="{6410103E-4F23-44DA-AA8A-D1424E2E5038}">
      <dgm:prSet custT="1"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A458DB9E-947E-4966-B6FF-8688D6DE676D}" type="pres">
      <dgm:prSet presAssocID="{29C385BE-0D31-499C-A907-D2115EE7339D}" presName="Name0" presStyleCnt="0">
        <dgm:presLayoutVars>
          <dgm:dir/>
          <dgm:resizeHandles val="exact"/>
        </dgm:presLayoutVars>
      </dgm:prSet>
      <dgm:spPr/>
    </dgm:pt>
    <dgm:pt modelId="{7A410D58-5414-4561-870B-064DA2666BE3}" type="pres">
      <dgm:prSet presAssocID="{225BF30B-C91D-435F-8FB2-C2CE5F42BCA8}" presName="node" presStyleLbl="node1" presStyleIdx="0" presStyleCnt="4">
        <dgm:presLayoutVars>
          <dgm:bulletEnabled val="1"/>
        </dgm:presLayoutVars>
      </dgm:prSet>
      <dgm:spPr/>
    </dgm:pt>
    <dgm:pt modelId="{C300EF91-4809-46A1-80E7-4A8F9E1542FF}" type="pres">
      <dgm:prSet presAssocID="{CA0B2B8C-E22C-416E-99E7-65A13DD30259}" presName="sibTrans" presStyleLbl="sibTrans2D1" presStyleIdx="0" presStyleCnt="4"/>
      <dgm:spPr/>
    </dgm:pt>
    <dgm:pt modelId="{AB44346B-EC47-4C1F-ABCB-0A015DCD5556}" type="pres">
      <dgm:prSet presAssocID="{CA0B2B8C-E22C-416E-99E7-65A13DD30259}" presName="connectorText" presStyleLbl="sibTrans2D1" presStyleIdx="0" presStyleCnt="4"/>
      <dgm:spPr/>
    </dgm:pt>
    <dgm:pt modelId="{9DBF4C6A-8E50-46C1-B43D-65C34BE74F57}" type="pres">
      <dgm:prSet presAssocID="{ACBE2D5F-A7AE-4036-8AD8-6CE1E8A1BBE4}" presName="node" presStyleLbl="node1" presStyleIdx="1" presStyleCnt="4">
        <dgm:presLayoutVars>
          <dgm:bulletEnabled val="1"/>
        </dgm:presLayoutVars>
      </dgm:prSet>
      <dgm:spPr/>
    </dgm:pt>
    <dgm:pt modelId="{B5D53251-546C-42D5-993E-7CFF26E82F45}" type="pres">
      <dgm:prSet presAssocID="{FB718B6A-686B-4CDE-841D-2F42093706DC}" presName="sibTrans" presStyleLbl="sibTrans2D1" presStyleIdx="1" presStyleCnt="4"/>
      <dgm:spPr/>
    </dgm:pt>
    <dgm:pt modelId="{942846CC-58DB-4516-A540-17BD2D89665F}" type="pres">
      <dgm:prSet presAssocID="{FB718B6A-686B-4CDE-841D-2F42093706DC}" presName="connectorText" presStyleLbl="sibTrans2D1" presStyleIdx="1" presStyleCnt="4"/>
      <dgm:spPr/>
    </dgm:pt>
    <dgm:pt modelId="{E01FA016-D3D3-46DE-A23E-C5D4BF859E44}" type="pres">
      <dgm:prSet presAssocID="{B96EAA62-CF50-4FCB-BD88-A336F7F56C1A}" presName="node" presStyleLbl="node1" presStyleIdx="2" presStyleCnt="4">
        <dgm:presLayoutVars>
          <dgm:bulletEnabled val="1"/>
        </dgm:presLayoutVars>
      </dgm:prSet>
      <dgm:spPr/>
    </dgm:pt>
    <dgm:pt modelId="{167B41FB-5D90-42FD-8642-EC24E1447103}" type="pres">
      <dgm:prSet presAssocID="{C310289D-B8EA-46FE-B4FA-99AAB504AE88}" presName="sibTrans" presStyleLbl="sibTrans2D1" presStyleIdx="2" presStyleCnt="4"/>
      <dgm:spPr/>
    </dgm:pt>
    <dgm:pt modelId="{69BA96C4-73A6-407D-9013-D80C9D37FEBA}" type="pres">
      <dgm:prSet presAssocID="{C310289D-B8EA-46FE-B4FA-99AAB504AE88}" presName="connectorText" presStyleLbl="sibTrans2D1" presStyleIdx="2" presStyleCnt="4"/>
      <dgm:spPr/>
    </dgm:pt>
    <dgm:pt modelId="{710BCD6F-2235-4F92-BE9C-084C320E0412}" type="pres">
      <dgm:prSet presAssocID="{E668B0E9-AFA1-407A-9BFA-F5E5CD436F4A}" presName="node" presStyleLbl="node1" presStyleIdx="3" presStyleCnt="4">
        <dgm:presLayoutVars>
          <dgm:bulletEnabled val="1"/>
        </dgm:presLayoutVars>
      </dgm:prSet>
      <dgm:spPr/>
    </dgm:pt>
    <dgm:pt modelId="{CC686180-2ABD-4C36-AADB-EE85B8301978}" type="pres">
      <dgm:prSet presAssocID="{9D1CDCB9-EEDB-473F-8C99-8465A42920DA}" presName="sibTrans" presStyleLbl="sibTrans2D1" presStyleIdx="3" presStyleCnt="4"/>
      <dgm:spPr/>
    </dgm:pt>
    <dgm:pt modelId="{68359702-EE34-451E-A558-0DEE9E819FAA}" type="pres">
      <dgm:prSet presAssocID="{9D1CDCB9-EEDB-473F-8C99-8465A42920DA}" presName="connectorText" presStyleLbl="sibTrans2D1" presStyleIdx="3" presStyleCnt="4"/>
      <dgm:spPr/>
    </dgm:pt>
  </dgm:ptLst>
  <dgm:cxnLst>
    <dgm:cxn modelId="{39E9000B-FBEB-4BA6-B9AD-958AC5031722}" type="presOf" srcId="{9D1CDCB9-EEDB-473F-8C99-8465A42920DA}" destId="{68359702-EE34-451E-A558-0DEE9E819FAA}" srcOrd="1" destOrd="0" presId="urn:microsoft.com/office/officeart/2005/8/layout/cycle7"/>
    <dgm:cxn modelId="{7CC1E726-8A0C-4DBE-9402-DBA13B3A21A6}" type="presOf" srcId="{CA0B2B8C-E22C-416E-99E7-65A13DD30259}" destId="{AB44346B-EC47-4C1F-ABCB-0A015DCD5556}" srcOrd="1" destOrd="0" presId="urn:microsoft.com/office/officeart/2005/8/layout/cycle7"/>
    <dgm:cxn modelId="{6410103E-4F23-44DA-AA8A-D1424E2E5038}" srcId="{29C385BE-0D31-499C-A907-D2115EE7339D}" destId="{E668B0E9-AFA1-407A-9BFA-F5E5CD436F4A}" srcOrd="3" destOrd="0" parTransId="{9CDB9961-FD68-488B-B8EC-EDE48A4D8E5D}" sibTransId="{9D1CDCB9-EEDB-473F-8C99-8465A42920DA}"/>
    <dgm:cxn modelId="{D50F1063-2638-4BF3-B933-1055846C2718}" type="presOf" srcId="{C310289D-B8EA-46FE-B4FA-99AAB504AE88}" destId="{69BA96C4-73A6-407D-9013-D80C9D37FEBA}" srcOrd="1" destOrd="0" presId="urn:microsoft.com/office/officeart/2005/8/layout/cycle7"/>
    <dgm:cxn modelId="{2A079345-A52D-4D12-8624-53B84D5E1CDB}" type="presOf" srcId="{C310289D-B8EA-46FE-B4FA-99AAB504AE88}" destId="{167B41FB-5D90-42FD-8642-EC24E1447103}" srcOrd="0" destOrd="0" presId="urn:microsoft.com/office/officeart/2005/8/layout/cycle7"/>
    <dgm:cxn modelId="{BE214966-56EE-4223-8708-ECB439C7712D}" srcId="{29C385BE-0D31-499C-A907-D2115EE7339D}" destId="{B96EAA62-CF50-4FCB-BD88-A336F7F56C1A}" srcOrd="2" destOrd="0" parTransId="{44EC728A-2497-4A45-A677-C4B1BD3DDD62}" sibTransId="{C310289D-B8EA-46FE-B4FA-99AAB504AE88}"/>
    <dgm:cxn modelId="{CF52A066-7EA9-438F-ADCB-28BD7CAFF506}" type="presOf" srcId="{FB718B6A-686B-4CDE-841D-2F42093706DC}" destId="{B5D53251-546C-42D5-993E-7CFF26E82F45}" srcOrd="0" destOrd="0" presId="urn:microsoft.com/office/officeart/2005/8/layout/cycle7"/>
    <dgm:cxn modelId="{B9723F47-7F96-4793-85FE-D2197CC46DA7}" type="presOf" srcId="{225BF30B-C91D-435F-8FB2-C2CE5F42BCA8}" destId="{7A410D58-5414-4561-870B-064DA2666BE3}" srcOrd="0" destOrd="0" presId="urn:microsoft.com/office/officeart/2005/8/layout/cycle7"/>
    <dgm:cxn modelId="{4BFD8F49-8723-4849-B7EE-401BCCEA4843}" srcId="{29C385BE-0D31-499C-A907-D2115EE7339D}" destId="{225BF30B-C91D-435F-8FB2-C2CE5F42BCA8}" srcOrd="0" destOrd="0" parTransId="{E07FB2C4-EBD4-4767-99AF-29C17E0376F8}" sibTransId="{CA0B2B8C-E22C-416E-99E7-65A13DD30259}"/>
    <dgm:cxn modelId="{048EC169-263B-4FB8-9118-52CCEBCFDB99}" type="presOf" srcId="{29C385BE-0D31-499C-A907-D2115EE7339D}" destId="{A458DB9E-947E-4966-B6FF-8688D6DE676D}" srcOrd="0" destOrd="0" presId="urn:microsoft.com/office/officeart/2005/8/layout/cycle7"/>
    <dgm:cxn modelId="{D1F9F24F-8FF8-45E0-A560-7B62FB320808}" type="presOf" srcId="{CA0B2B8C-E22C-416E-99E7-65A13DD30259}" destId="{C300EF91-4809-46A1-80E7-4A8F9E1542FF}" srcOrd="0" destOrd="0" presId="urn:microsoft.com/office/officeart/2005/8/layout/cycle7"/>
    <dgm:cxn modelId="{FC41AEA3-DB51-493E-BF7B-F1F9A6E0F838}" srcId="{29C385BE-0D31-499C-A907-D2115EE7339D}" destId="{ACBE2D5F-A7AE-4036-8AD8-6CE1E8A1BBE4}" srcOrd="1" destOrd="0" parTransId="{18EF8303-ABF5-45FB-96BB-6EE286209338}" sibTransId="{FB718B6A-686B-4CDE-841D-2F42093706DC}"/>
    <dgm:cxn modelId="{8EF858A7-8864-4A4C-94EB-E2CD3303B0CB}" type="presOf" srcId="{FB718B6A-686B-4CDE-841D-2F42093706DC}" destId="{942846CC-58DB-4516-A540-17BD2D89665F}" srcOrd="1" destOrd="0" presId="urn:microsoft.com/office/officeart/2005/8/layout/cycle7"/>
    <dgm:cxn modelId="{6344FFB3-47A0-4AF3-9056-CCD449AC6511}" type="presOf" srcId="{B96EAA62-CF50-4FCB-BD88-A336F7F56C1A}" destId="{E01FA016-D3D3-46DE-A23E-C5D4BF859E44}" srcOrd="0" destOrd="0" presId="urn:microsoft.com/office/officeart/2005/8/layout/cycle7"/>
    <dgm:cxn modelId="{B1B36DBB-56C5-4BBF-B6AE-AD9EDBB95A5E}" type="presOf" srcId="{9D1CDCB9-EEDB-473F-8C99-8465A42920DA}" destId="{CC686180-2ABD-4C36-AADB-EE85B8301978}" srcOrd="0" destOrd="0" presId="urn:microsoft.com/office/officeart/2005/8/layout/cycle7"/>
    <dgm:cxn modelId="{7EFF85EF-E177-4F48-8DB0-E88FA6F11B3B}" type="presOf" srcId="{ACBE2D5F-A7AE-4036-8AD8-6CE1E8A1BBE4}" destId="{9DBF4C6A-8E50-46C1-B43D-65C34BE74F57}" srcOrd="0" destOrd="0" presId="urn:microsoft.com/office/officeart/2005/8/layout/cycle7"/>
    <dgm:cxn modelId="{C753E8F5-55AE-4FDD-BBF5-23DB5CB1096C}" type="presOf" srcId="{E668B0E9-AFA1-407A-9BFA-F5E5CD436F4A}" destId="{710BCD6F-2235-4F92-BE9C-084C320E0412}" srcOrd="0" destOrd="0" presId="urn:microsoft.com/office/officeart/2005/8/layout/cycle7"/>
    <dgm:cxn modelId="{360A2107-015C-41C6-86FA-7014D072EDD3}" type="presParOf" srcId="{A458DB9E-947E-4966-B6FF-8688D6DE676D}" destId="{7A410D58-5414-4561-870B-064DA2666BE3}" srcOrd="0" destOrd="0" presId="urn:microsoft.com/office/officeart/2005/8/layout/cycle7"/>
    <dgm:cxn modelId="{BD7F98C4-037C-4ECE-8068-12106953561F}" type="presParOf" srcId="{A458DB9E-947E-4966-B6FF-8688D6DE676D}" destId="{C300EF91-4809-46A1-80E7-4A8F9E1542FF}" srcOrd="1" destOrd="0" presId="urn:microsoft.com/office/officeart/2005/8/layout/cycle7"/>
    <dgm:cxn modelId="{65A544D7-6014-412B-AC18-7BA0DFC15475}" type="presParOf" srcId="{C300EF91-4809-46A1-80E7-4A8F9E1542FF}" destId="{AB44346B-EC47-4C1F-ABCB-0A015DCD5556}" srcOrd="0" destOrd="0" presId="urn:microsoft.com/office/officeart/2005/8/layout/cycle7"/>
    <dgm:cxn modelId="{7EE88941-4F65-46B2-B14A-ABB0853F5FEE}" type="presParOf" srcId="{A458DB9E-947E-4966-B6FF-8688D6DE676D}" destId="{9DBF4C6A-8E50-46C1-B43D-65C34BE74F57}" srcOrd="2" destOrd="0" presId="urn:microsoft.com/office/officeart/2005/8/layout/cycle7"/>
    <dgm:cxn modelId="{2284A1D2-9CD0-47E6-87B9-0A491906C54C}" type="presParOf" srcId="{A458DB9E-947E-4966-B6FF-8688D6DE676D}" destId="{B5D53251-546C-42D5-993E-7CFF26E82F45}" srcOrd="3" destOrd="0" presId="urn:microsoft.com/office/officeart/2005/8/layout/cycle7"/>
    <dgm:cxn modelId="{0032537C-D045-482A-B050-3B72994F4BFD}" type="presParOf" srcId="{B5D53251-546C-42D5-993E-7CFF26E82F45}" destId="{942846CC-58DB-4516-A540-17BD2D89665F}" srcOrd="0" destOrd="0" presId="urn:microsoft.com/office/officeart/2005/8/layout/cycle7"/>
    <dgm:cxn modelId="{82486CA1-C0B5-489B-9965-2CDCB2DECD1A}" type="presParOf" srcId="{A458DB9E-947E-4966-B6FF-8688D6DE676D}" destId="{E01FA016-D3D3-46DE-A23E-C5D4BF859E44}" srcOrd="4" destOrd="0" presId="urn:microsoft.com/office/officeart/2005/8/layout/cycle7"/>
    <dgm:cxn modelId="{05663798-EB6A-4BFC-AFDD-5D9D4851A41D}" type="presParOf" srcId="{A458DB9E-947E-4966-B6FF-8688D6DE676D}" destId="{167B41FB-5D90-42FD-8642-EC24E1447103}" srcOrd="5" destOrd="0" presId="urn:microsoft.com/office/officeart/2005/8/layout/cycle7"/>
    <dgm:cxn modelId="{77CEB48B-F3FF-4944-B622-6751002378C2}" type="presParOf" srcId="{167B41FB-5D90-42FD-8642-EC24E1447103}" destId="{69BA96C4-73A6-407D-9013-D80C9D37FEBA}" srcOrd="0" destOrd="0" presId="urn:microsoft.com/office/officeart/2005/8/layout/cycle7"/>
    <dgm:cxn modelId="{DA3F2DDD-4B0E-45E1-9845-D993259DD1CF}" type="presParOf" srcId="{A458DB9E-947E-4966-B6FF-8688D6DE676D}" destId="{710BCD6F-2235-4F92-BE9C-084C320E0412}" srcOrd="6" destOrd="0" presId="urn:microsoft.com/office/officeart/2005/8/layout/cycle7"/>
    <dgm:cxn modelId="{2D3AAC7B-4785-42B7-85F0-1B54E5B24390}" type="presParOf" srcId="{A458DB9E-947E-4966-B6FF-8688D6DE676D}" destId="{CC686180-2ABD-4C36-AADB-EE85B8301978}" srcOrd="7" destOrd="0" presId="urn:microsoft.com/office/officeart/2005/8/layout/cycle7"/>
    <dgm:cxn modelId="{EAA8E906-DF1E-48FA-82A9-EF7C71CC3747}" type="presParOf" srcId="{CC686180-2ABD-4C36-AADB-EE85B8301978}" destId="{68359702-EE34-451E-A558-0DEE9E819FAA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BB7C52-1FA7-46CA-B63E-9D223179E9AA}">
      <dsp:nvSpPr>
        <dsp:cNvPr id="0" name=""/>
        <dsp:cNvSpPr/>
      </dsp:nvSpPr>
      <dsp:spPr>
        <a:xfrm>
          <a:off x="1114437" y="1001508"/>
          <a:ext cx="768325" cy="7683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엔비디아</a:t>
          </a:r>
          <a:endParaRPr lang="ko-KR" altLang="en-US" sz="1800" kern="12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226956" y="1114027"/>
        <a:ext cx="543287" cy="543287"/>
      </dsp:txXfrm>
    </dsp:sp>
    <dsp:sp modelId="{3FE9C885-BAC9-460E-B053-71A547489B4A}">
      <dsp:nvSpPr>
        <dsp:cNvPr id="0" name=""/>
        <dsp:cNvSpPr/>
      </dsp:nvSpPr>
      <dsp:spPr>
        <a:xfrm rot="16200000">
          <a:off x="1383244" y="863081"/>
          <a:ext cx="230711" cy="46142"/>
        </a:xfrm>
        <a:custGeom>
          <a:avLst/>
          <a:gdLst/>
          <a:ahLst/>
          <a:cxnLst/>
          <a:rect l="0" t="0" r="0" b="0"/>
          <a:pathLst>
            <a:path>
              <a:moveTo>
                <a:pt x="0" y="23071"/>
              </a:moveTo>
              <a:lnTo>
                <a:pt x="230711" y="2307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492832" y="880384"/>
        <a:ext cx="11535" cy="11535"/>
      </dsp:txXfrm>
    </dsp:sp>
    <dsp:sp modelId="{96E3515A-2242-4747-866F-4E92B1DE71E2}">
      <dsp:nvSpPr>
        <dsp:cNvPr id="0" name=""/>
        <dsp:cNvSpPr/>
      </dsp:nvSpPr>
      <dsp:spPr>
        <a:xfrm>
          <a:off x="1114437" y="2471"/>
          <a:ext cx="768325" cy="76832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삼성전자</a:t>
          </a:r>
        </a:p>
      </dsp:txBody>
      <dsp:txXfrm>
        <a:off x="1226956" y="114990"/>
        <a:ext cx="543287" cy="543287"/>
      </dsp:txXfrm>
    </dsp:sp>
    <dsp:sp modelId="{E7D78661-FAF3-445A-ABC6-4F3188FBD09D}">
      <dsp:nvSpPr>
        <dsp:cNvPr id="0" name=""/>
        <dsp:cNvSpPr/>
      </dsp:nvSpPr>
      <dsp:spPr>
        <a:xfrm>
          <a:off x="1882762" y="1362599"/>
          <a:ext cx="230711" cy="46142"/>
        </a:xfrm>
        <a:custGeom>
          <a:avLst/>
          <a:gdLst/>
          <a:ahLst/>
          <a:cxnLst/>
          <a:rect l="0" t="0" r="0" b="0"/>
          <a:pathLst>
            <a:path>
              <a:moveTo>
                <a:pt x="0" y="23071"/>
              </a:moveTo>
              <a:lnTo>
                <a:pt x="230711" y="2307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992350" y="1379903"/>
        <a:ext cx="11535" cy="11535"/>
      </dsp:txXfrm>
    </dsp:sp>
    <dsp:sp modelId="{8D1F03C9-CFEA-4A64-922D-0551607915D0}">
      <dsp:nvSpPr>
        <dsp:cNvPr id="0" name=""/>
        <dsp:cNvSpPr/>
      </dsp:nvSpPr>
      <dsp:spPr>
        <a:xfrm>
          <a:off x="2113474" y="1001508"/>
          <a:ext cx="768325" cy="76832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인텔</a:t>
          </a:r>
          <a:endParaRPr lang="ko-KR" altLang="en-US" sz="1800" kern="12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2225993" y="1114027"/>
        <a:ext cx="543287" cy="543287"/>
      </dsp:txXfrm>
    </dsp:sp>
    <dsp:sp modelId="{EA83EB2B-423B-4FFA-8C83-8F45F433A833}">
      <dsp:nvSpPr>
        <dsp:cNvPr id="0" name=""/>
        <dsp:cNvSpPr/>
      </dsp:nvSpPr>
      <dsp:spPr>
        <a:xfrm rot="5400000">
          <a:off x="1383244" y="1862118"/>
          <a:ext cx="230711" cy="46142"/>
        </a:xfrm>
        <a:custGeom>
          <a:avLst/>
          <a:gdLst/>
          <a:ahLst/>
          <a:cxnLst/>
          <a:rect l="0" t="0" r="0" b="0"/>
          <a:pathLst>
            <a:path>
              <a:moveTo>
                <a:pt x="0" y="23071"/>
              </a:moveTo>
              <a:lnTo>
                <a:pt x="230711" y="2307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492832" y="1879421"/>
        <a:ext cx="11535" cy="11535"/>
      </dsp:txXfrm>
    </dsp:sp>
    <dsp:sp modelId="{E16400EF-EF68-495B-9E83-19B529483610}">
      <dsp:nvSpPr>
        <dsp:cNvPr id="0" name=""/>
        <dsp:cNvSpPr/>
      </dsp:nvSpPr>
      <dsp:spPr>
        <a:xfrm>
          <a:off x="1114437" y="2000545"/>
          <a:ext cx="768325" cy="76832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AMD</a:t>
          </a:r>
          <a:endParaRPr lang="ko-KR" altLang="en-US" sz="1800" kern="12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226956" y="2113064"/>
        <a:ext cx="543287" cy="543287"/>
      </dsp:txXfrm>
    </dsp:sp>
    <dsp:sp modelId="{88AFA544-21CC-4AC3-9E9E-9A56901254BF}">
      <dsp:nvSpPr>
        <dsp:cNvPr id="0" name=""/>
        <dsp:cNvSpPr/>
      </dsp:nvSpPr>
      <dsp:spPr>
        <a:xfrm rot="10800000">
          <a:off x="883725" y="1362599"/>
          <a:ext cx="230711" cy="46142"/>
        </a:xfrm>
        <a:custGeom>
          <a:avLst/>
          <a:gdLst/>
          <a:ahLst/>
          <a:cxnLst/>
          <a:rect l="0" t="0" r="0" b="0"/>
          <a:pathLst>
            <a:path>
              <a:moveTo>
                <a:pt x="0" y="23071"/>
              </a:moveTo>
              <a:lnTo>
                <a:pt x="230711" y="2307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 rot="10800000">
        <a:off x="993313" y="1379903"/>
        <a:ext cx="11535" cy="11535"/>
      </dsp:txXfrm>
    </dsp:sp>
    <dsp:sp modelId="{05742F31-3765-4C5E-8F9F-F92BAC7F33C9}">
      <dsp:nvSpPr>
        <dsp:cNvPr id="0" name=""/>
        <dsp:cNvSpPr/>
      </dsp:nvSpPr>
      <dsp:spPr>
        <a:xfrm>
          <a:off x="115400" y="1001508"/>
          <a:ext cx="768325" cy="76832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마이크론</a:t>
          </a:r>
          <a:endParaRPr lang="ko-KR" altLang="en-US" sz="1800" kern="12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227919" y="1114027"/>
        <a:ext cx="543287" cy="5432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410D58-5414-4561-870B-064DA2666BE3}">
      <dsp:nvSpPr>
        <dsp:cNvPr id="0" name=""/>
        <dsp:cNvSpPr/>
      </dsp:nvSpPr>
      <dsp:spPr>
        <a:xfrm>
          <a:off x="814668" y="601"/>
          <a:ext cx="833307" cy="4166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latin typeface="굴림" panose="020B0600000101010101" pitchFamily="50" charset="-127"/>
              <a:ea typeface="굴림" panose="020B0600000101010101" pitchFamily="50" charset="-127"/>
            </a:rPr>
            <a:t>애플</a:t>
          </a:r>
          <a:endParaRPr lang="ko-KR" altLang="en-US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826871" y="12804"/>
        <a:ext cx="808901" cy="392247"/>
      </dsp:txXfrm>
    </dsp:sp>
    <dsp:sp modelId="{C300EF91-4809-46A1-80E7-4A8F9E1542FF}">
      <dsp:nvSpPr>
        <dsp:cNvPr id="0" name=""/>
        <dsp:cNvSpPr/>
      </dsp:nvSpPr>
      <dsp:spPr>
        <a:xfrm rot="2700000">
          <a:off x="1414464" y="536049"/>
          <a:ext cx="433788" cy="145828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458212" y="565215"/>
        <a:ext cx="346292" cy="87496"/>
      </dsp:txXfrm>
    </dsp:sp>
    <dsp:sp modelId="{9DBF4C6A-8E50-46C1-B43D-65C34BE74F57}">
      <dsp:nvSpPr>
        <dsp:cNvPr id="0" name=""/>
        <dsp:cNvSpPr/>
      </dsp:nvSpPr>
      <dsp:spPr>
        <a:xfrm>
          <a:off x="1614740" y="800673"/>
          <a:ext cx="833307" cy="4166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구글</a:t>
          </a:r>
        </a:p>
      </dsp:txBody>
      <dsp:txXfrm>
        <a:off x="1626943" y="812876"/>
        <a:ext cx="808901" cy="392247"/>
      </dsp:txXfrm>
    </dsp:sp>
    <dsp:sp modelId="{B5D53251-546C-42D5-993E-7CFF26E82F45}">
      <dsp:nvSpPr>
        <dsp:cNvPr id="0" name=""/>
        <dsp:cNvSpPr/>
      </dsp:nvSpPr>
      <dsp:spPr>
        <a:xfrm rot="8100000">
          <a:off x="1414464" y="1336121"/>
          <a:ext cx="433788" cy="145828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 rot="10800000">
        <a:off x="1458212" y="1365287"/>
        <a:ext cx="346292" cy="87496"/>
      </dsp:txXfrm>
    </dsp:sp>
    <dsp:sp modelId="{E01FA016-D3D3-46DE-A23E-C5D4BF859E44}">
      <dsp:nvSpPr>
        <dsp:cNvPr id="0" name=""/>
        <dsp:cNvSpPr/>
      </dsp:nvSpPr>
      <dsp:spPr>
        <a:xfrm>
          <a:off x="814668" y="1600744"/>
          <a:ext cx="833307" cy="4166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latin typeface="굴림" panose="020B0600000101010101" pitchFamily="50" charset="-127"/>
              <a:ea typeface="굴림" panose="020B0600000101010101" pitchFamily="50" charset="-127"/>
            </a:rPr>
            <a:t>메타</a:t>
          </a:r>
          <a:endParaRPr lang="ko-KR" altLang="en-US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826871" y="1612947"/>
        <a:ext cx="808901" cy="392247"/>
      </dsp:txXfrm>
    </dsp:sp>
    <dsp:sp modelId="{167B41FB-5D90-42FD-8642-EC24E1447103}">
      <dsp:nvSpPr>
        <dsp:cNvPr id="0" name=""/>
        <dsp:cNvSpPr/>
      </dsp:nvSpPr>
      <dsp:spPr>
        <a:xfrm rot="13500000">
          <a:off x="614392" y="1336121"/>
          <a:ext cx="433788" cy="145828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 rot="10800000">
        <a:off x="658140" y="1365287"/>
        <a:ext cx="346292" cy="87496"/>
      </dsp:txXfrm>
    </dsp:sp>
    <dsp:sp modelId="{710BCD6F-2235-4F92-BE9C-084C320E0412}">
      <dsp:nvSpPr>
        <dsp:cNvPr id="0" name=""/>
        <dsp:cNvSpPr/>
      </dsp:nvSpPr>
      <dsp:spPr>
        <a:xfrm>
          <a:off x="14597" y="800673"/>
          <a:ext cx="833307" cy="4166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>
              <a:latin typeface="굴림" panose="020B0600000101010101" pitchFamily="50" charset="-127"/>
              <a:ea typeface="굴림" panose="020B0600000101010101" pitchFamily="50" charset="-127"/>
            </a:rPr>
            <a:t>MS</a:t>
          </a:r>
          <a:endParaRPr lang="ko-KR" altLang="en-US" sz="1800" kern="120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26800" y="812876"/>
        <a:ext cx="808901" cy="392247"/>
      </dsp:txXfrm>
    </dsp:sp>
    <dsp:sp modelId="{CC686180-2ABD-4C36-AADB-EE85B8301978}">
      <dsp:nvSpPr>
        <dsp:cNvPr id="0" name=""/>
        <dsp:cNvSpPr/>
      </dsp:nvSpPr>
      <dsp:spPr>
        <a:xfrm rot="18900000">
          <a:off x="614392" y="536049"/>
          <a:ext cx="433788" cy="145828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658140" y="565215"/>
        <a:ext cx="346292" cy="87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 flipH="1">
            <a:off x="0" y="712619"/>
            <a:ext cx="9906000" cy="365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평행 사변형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681037" y="0"/>
            <a:ext cx="8543925" cy="1080000"/>
          </a:xfrm>
          <a:prstGeom prst="parallelogram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2256"/>
            <a:ext cx="9906000" cy="1079999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E607D10-1E2C-234D-78F4-2854D727D8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920" y="6307694"/>
            <a:ext cx="1260158" cy="4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2025-06-16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roundRect">
            <a:avLst/>
          </a:prstGeom>
          <a:blipFill dpi="0" rotWithShape="1">
            <a:blip r:embed="rId2">
              <a:alphaModFix am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751" y="168783"/>
            <a:ext cx="1426874" cy="4685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397000" y="2456873"/>
            <a:ext cx="7111999" cy="1237672"/>
          </a:xfrm>
          <a:prstGeom prst="rect">
            <a:avLst/>
          </a:prstGeom>
          <a:noFill/>
        </p:spPr>
        <p:txBody>
          <a:bodyPr wrap="square" rtlCol="0">
            <a:prstTxWarp prst="textDeflate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On-Device</a:t>
            </a:r>
            <a:r>
              <a:rPr lang="ko-KR" altLang="en-US" b="1" dirty="0">
                <a:effectLst>
                  <a:reflection blurRad="6350" stA="55000" endA="300" endPos="45500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 </a:t>
            </a:r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AI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02512" y="6337136"/>
            <a:ext cx="2228850" cy="365125"/>
          </a:xfrm>
        </p:spPr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35ADF773-0112-79F7-3D16-65D0B0FAAE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47" t="1129" r="273" b="66536"/>
          <a:stretch/>
        </p:blipFill>
        <p:spPr>
          <a:xfrm>
            <a:off x="324427" y="4661966"/>
            <a:ext cx="1717963" cy="1515338"/>
          </a:xfrm>
          <a:prstGeom prst="rect">
            <a:avLst/>
          </a:prstGeom>
        </p:spPr>
      </p:pic>
      <p:sp>
        <p:nvSpPr>
          <p:cNvPr id="5" name="화살표: 오각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>
            <a:off x="2777980" y="2137270"/>
            <a:ext cx="6289963" cy="270426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저장 데이터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2447636" y="1521006"/>
            <a:ext cx="1440000" cy="886690"/>
          </a:xfrm>
          <a:prstGeom prst="flowChartOnlineStorag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3996965" y="1681728"/>
            <a:ext cx="3987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>
                <a:latin typeface="돋움" panose="020B0600000101010101" pitchFamily="50" charset="-127"/>
                <a:ea typeface="돋움" panose="020B0600000101010101" pitchFamily="50" charset="-127"/>
              </a:rPr>
              <a:t>온디바이스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AI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53F1ED-468A-B58E-B8B1-8F4BD4BB87B3}"/>
              </a:ext>
            </a:extLst>
          </p:cNvPr>
          <p:cNvSpPr txBox="1"/>
          <p:nvPr/>
        </p:nvSpPr>
        <p:spPr>
          <a:xfrm>
            <a:off x="3996965" y="2885319"/>
            <a:ext cx="3987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>
                <a:latin typeface="돋움" panose="020B0600000101010101" pitchFamily="50" charset="-127"/>
                <a:ea typeface="돋움" panose="020B0600000101010101" pitchFamily="50" charset="-127"/>
              </a:rPr>
              <a:t>온디바이스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AI 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서비스 사례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3973D8-83C5-C59D-7605-E463670BDD4C}"/>
              </a:ext>
            </a:extLst>
          </p:cNvPr>
          <p:cNvSpPr txBox="1"/>
          <p:nvPr/>
        </p:nvSpPr>
        <p:spPr>
          <a:xfrm>
            <a:off x="3996965" y="4060629"/>
            <a:ext cx="3987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국내 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AI 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시장 전망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07365EE-8570-DA0D-D8E0-A048003E8DBA}"/>
              </a:ext>
            </a:extLst>
          </p:cNvPr>
          <p:cNvSpPr txBox="1"/>
          <p:nvPr/>
        </p:nvSpPr>
        <p:spPr>
          <a:xfrm>
            <a:off x="3996965" y="5264219"/>
            <a:ext cx="3987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온디바이스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 기술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&amp;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인력 현황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8" name="화살표: 오각형 37">
            <a:extLst>
              <a:ext uri="{FF2B5EF4-FFF2-40B4-BE49-F238E27FC236}">
                <a16:creationId xmlns:a16="http://schemas.microsoft.com/office/drawing/2014/main" id="{B4610AD4-516B-4B93-8F27-EBB195A98B34}"/>
              </a:ext>
            </a:extLst>
          </p:cNvPr>
          <p:cNvSpPr/>
          <p:nvPr/>
        </p:nvSpPr>
        <p:spPr>
          <a:xfrm>
            <a:off x="2777980" y="3336597"/>
            <a:ext cx="6289963" cy="270426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9" name="순서도: 저장 데이터 38">
            <a:extLst>
              <a:ext uri="{FF2B5EF4-FFF2-40B4-BE49-F238E27FC236}">
                <a16:creationId xmlns:a16="http://schemas.microsoft.com/office/drawing/2014/main" id="{E37137CE-6420-4FAE-A371-02347EF0302D}"/>
              </a:ext>
            </a:extLst>
          </p:cNvPr>
          <p:cNvSpPr/>
          <p:nvPr/>
        </p:nvSpPr>
        <p:spPr>
          <a:xfrm>
            <a:off x="2447636" y="2720333"/>
            <a:ext cx="1440000" cy="886690"/>
          </a:xfrm>
          <a:prstGeom prst="flowChartOnlineStorag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1" name="화살표: 오각형 40">
            <a:extLst>
              <a:ext uri="{FF2B5EF4-FFF2-40B4-BE49-F238E27FC236}">
                <a16:creationId xmlns:a16="http://schemas.microsoft.com/office/drawing/2014/main" id="{EA9A7F64-25CD-47CF-85F5-3E36D2B755B1}"/>
              </a:ext>
            </a:extLst>
          </p:cNvPr>
          <p:cNvSpPr/>
          <p:nvPr/>
        </p:nvSpPr>
        <p:spPr>
          <a:xfrm>
            <a:off x="2777980" y="4535924"/>
            <a:ext cx="6289963" cy="270426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2" name="순서도: 저장 데이터 41">
            <a:extLst>
              <a:ext uri="{FF2B5EF4-FFF2-40B4-BE49-F238E27FC236}">
                <a16:creationId xmlns:a16="http://schemas.microsoft.com/office/drawing/2014/main" id="{D963CDA4-1B94-4380-A6F8-CA736DEFD267}"/>
              </a:ext>
            </a:extLst>
          </p:cNvPr>
          <p:cNvSpPr/>
          <p:nvPr/>
        </p:nvSpPr>
        <p:spPr>
          <a:xfrm>
            <a:off x="2447636" y="3919660"/>
            <a:ext cx="1440000" cy="886690"/>
          </a:xfrm>
          <a:prstGeom prst="flowChartOnlineStorag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4" name="화살표: 오각형 43">
            <a:extLst>
              <a:ext uri="{FF2B5EF4-FFF2-40B4-BE49-F238E27FC236}">
                <a16:creationId xmlns:a16="http://schemas.microsoft.com/office/drawing/2014/main" id="{2BCBCD07-4DEF-4B9C-B5C4-C102DE2C9D87}"/>
              </a:ext>
            </a:extLst>
          </p:cNvPr>
          <p:cNvSpPr/>
          <p:nvPr/>
        </p:nvSpPr>
        <p:spPr>
          <a:xfrm>
            <a:off x="2777980" y="5735251"/>
            <a:ext cx="6289963" cy="270426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5" name="순서도: 저장 데이터 44">
            <a:extLst>
              <a:ext uri="{FF2B5EF4-FFF2-40B4-BE49-F238E27FC236}">
                <a16:creationId xmlns:a16="http://schemas.microsoft.com/office/drawing/2014/main" id="{D8482C22-DE54-4017-B256-ADA651E6BA03}"/>
              </a:ext>
            </a:extLst>
          </p:cNvPr>
          <p:cNvSpPr/>
          <p:nvPr/>
        </p:nvSpPr>
        <p:spPr>
          <a:xfrm>
            <a:off x="2447636" y="5118987"/>
            <a:ext cx="1440000" cy="886690"/>
          </a:xfrm>
          <a:prstGeom prst="flowChartOnlineStorag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r>
              <a:rPr lang="en-US" altLang="ko-KR"/>
              <a:t>. </a:t>
            </a:r>
            <a:r>
              <a:rPr lang="ko-KR" altLang="en-US"/>
              <a:t>온디바이스</a:t>
            </a:r>
            <a:r>
              <a:rPr lang="en-US" altLang="ko-KR"/>
              <a:t> AI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55" y="1511588"/>
            <a:ext cx="6874020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On-Device AI</a:t>
            </a:r>
          </a:p>
          <a:p>
            <a:pPr marL="631825" lvl="1" indent="-2682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On-Device AI refers to a technology that performs AI computations directly on the device itself, without sending data to external servers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598355" y="3950132"/>
            <a:ext cx="8543925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온디바이스</a:t>
            </a: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AI</a:t>
            </a:r>
          </a:p>
          <a:p>
            <a:pPr marL="631825" lvl="1" indent="-2682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온디바이스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AI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란 데이터를 외부 서버나 클라우드에 전송하지 않고 디바이스 자체적으로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AI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연산을 수행하는 기술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631825" lvl="1" indent="-2682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지능형 반도체와 </a:t>
            </a: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경량화된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AI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모델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추론 가속 엔진 탑재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96320" y="2116916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순서도: 순차적 액세스 저장소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527901" y="2510677"/>
            <a:ext cx="1906049" cy="1173600"/>
          </a:xfrm>
          <a:prstGeom prst="flowChartMagneticTape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웨어러블</a:t>
            </a:r>
          </a:p>
        </p:txBody>
      </p:sp>
      <p:sp>
        <p:nvSpPr>
          <p:cNvPr id="7" name="순서도: 순차적 액세스 저장소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527901" y="3688213"/>
            <a:ext cx="1906049" cy="1263600"/>
          </a:xfrm>
          <a:prstGeom prst="flowChartMagneticTape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스마트 오피스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홈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순서도: 순차적 액세스 저장소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527901" y="4946752"/>
            <a:ext cx="1906049" cy="1173600"/>
          </a:xfrm>
          <a:prstGeom prst="flowChartMagneticTape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스마트폰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r>
              <a:rPr lang="en-US" altLang="ko-KR"/>
              <a:t>. </a:t>
            </a:r>
            <a:r>
              <a:rPr lang="ko-KR" altLang="en-US"/>
              <a:t>온디바이스</a:t>
            </a:r>
            <a:r>
              <a:rPr lang="en-US" altLang="ko-KR"/>
              <a:t> AI </a:t>
            </a:r>
            <a:r>
              <a:rPr lang="ko-KR" altLang="en-US"/>
              <a:t>서비스 사례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9" name="사각형: 잘린 한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2423992" y="1531817"/>
            <a:ext cx="1364400" cy="978861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4" name="사다리꼴 23">
            <a:extLst>
              <a:ext uri="{FF2B5EF4-FFF2-40B4-BE49-F238E27FC236}">
                <a16:creationId xmlns:a16="http://schemas.microsoft.com/office/drawing/2014/main" id="{6A638382-AF52-79D8-F968-7D8F0B35DFE3}"/>
              </a:ext>
            </a:extLst>
          </p:cNvPr>
          <p:cNvSpPr/>
          <p:nvPr/>
        </p:nvSpPr>
        <p:spPr>
          <a:xfrm flipH="1">
            <a:off x="2423992" y="1531817"/>
            <a:ext cx="1364400" cy="978861"/>
          </a:xfrm>
          <a:prstGeom prst="trapezoid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기업</a:t>
            </a:r>
          </a:p>
        </p:txBody>
      </p:sp>
      <p:sp>
        <p:nvSpPr>
          <p:cNvPr id="30" name="사각형: 잘린 한쪽 모서리 29">
            <a:extLst>
              <a:ext uri="{FF2B5EF4-FFF2-40B4-BE49-F238E27FC236}">
                <a16:creationId xmlns:a16="http://schemas.microsoft.com/office/drawing/2014/main" id="{05DD981B-3D54-AA0F-145F-12A4A58AAE78}"/>
              </a:ext>
            </a:extLst>
          </p:cNvPr>
          <p:cNvSpPr/>
          <p:nvPr/>
        </p:nvSpPr>
        <p:spPr>
          <a:xfrm>
            <a:off x="3782892" y="1531817"/>
            <a:ext cx="1364400" cy="978861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1" name="사다리꼴 30">
            <a:extLst>
              <a:ext uri="{FF2B5EF4-FFF2-40B4-BE49-F238E27FC236}">
                <a16:creationId xmlns:a16="http://schemas.microsoft.com/office/drawing/2014/main" id="{7BB8B00B-870A-EB73-A9F2-29C5A68D123A}"/>
              </a:ext>
            </a:extLst>
          </p:cNvPr>
          <p:cNvSpPr/>
          <p:nvPr/>
        </p:nvSpPr>
        <p:spPr>
          <a:xfrm flipH="1">
            <a:off x="3782892" y="1531817"/>
            <a:ext cx="1364400" cy="978861"/>
          </a:xfrm>
          <a:prstGeom prst="trapezoid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서비스</a:t>
            </a:r>
          </a:p>
        </p:txBody>
      </p:sp>
      <p:sp>
        <p:nvSpPr>
          <p:cNvPr id="33" name="사각형: 잘린 한쪽 모서리 32">
            <a:extLst>
              <a:ext uri="{FF2B5EF4-FFF2-40B4-BE49-F238E27FC236}">
                <a16:creationId xmlns:a16="http://schemas.microsoft.com/office/drawing/2014/main" id="{9A48A2B7-5D8F-A8D2-E854-E4F5E210FCA5}"/>
              </a:ext>
            </a:extLst>
          </p:cNvPr>
          <p:cNvSpPr/>
          <p:nvPr/>
        </p:nvSpPr>
        <p:spPr>
          <a:xfrm>
            <a:off x="5149263" y="1531817"/>
            <a:ext cx="4132262" cy="978861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4" name="사다리꼴 33">
            <a:extLst>
              <a:ext uri="{FF2B5EF4-FFF2-40B4-BE49-F238E27FC236}">
                <a16:creationId xmlns:a16="http://schemas.microsoft.com/office/drawing/2014/main" id="{2B087E6D-24BB-31E5-62BE-9EB86C53D342}"/>
              </a:ext>
            </a:extLst>
          </p:cNvPr>
          <p:cNvSpPr/>
          <p:nvPr/>
        </p:nvSpPr>
        <p:spPr>
          <a:xfrm flipH="1">
            <a:off x="5149263" y="1531817"/>
            <a:ext cx="4132262" cy="978861"/>
          </a:xfrm>
          <a:prstGeom prst="trapezoid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주요내용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3110258"/>
              </p:ext>
            </p:extLst>
          </p:nvPr>
        </p:nvGraphicFramePr>
        <p:xfrm>
          <a:off x="2421758" y="2510680"/>
          <a:ext cx="6859768" cy="360967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363752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1363752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4132264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117390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삼성전자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갤럭시링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지능형 헬스 기능을 통한 맞춤형 건강 가이드 제공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7390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LG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전자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가전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멀티모달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센서와 </a:t>
                      </a: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온디바이스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AI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를 적용한 초개인화 가전 </a:t>
                      </a: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스마트홈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에이전트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7390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구글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픽셀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B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프로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망 연동 없는 녹음 내용 요약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대화 맥락 분석을 통한 답변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/>
              <a:t>. </a:t>
            </a:r>
            <a:r>
              <a:rPr lang="ko-KR" altLang="en-US"/>
              <a:t>국내 </a:t>
            </a:r>
            <a:r>
              <a:rPr lang="en-US" altLang="ko-KR"/>
              <a:t>AI</a:t>
            </a:r>
            <a:r>
              <a:rPr lang="ko-KR" altLang="en-US"/>
              <a:t> 시장 전망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480770"/>
              </p:ext>
            </p:extLst>
          </p:nvPr>
        </p:nvGraphicFramePr>
        <p:xfrm>
          <a:off x="681037" y="1404594"/>
          <a:ext cx="8543925" cy="4501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오각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3662923" y="2148153"/>
            <a:ext cx="1418124" cy="539517"/>
          </a:xfrm>
          <a:prstGeom prst="homePlat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증가세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대각선 방향 모서리 4">
            <a:extLst>
              <a:ext uri="{FF2B5EF4-FFF2-40B4-BE49-F238E27FC236}">
                <a16:creationId xmlns:a16="http://schemas.microsoft.com/office/drawing/2014/main" id="{7488DE84-A9C0-3008-DDC6-55D47C68873E}"/>
              </a:ext>
            </a:extLst>
          </p:cNvPr>
          <p:cNvSpPr/>
          <p:nvPr/>
        </p:nvSpPr>
        <p:spPr>
          <a:xfrm flipH="1">
            <a:off x="5041900" y="1421391"/>
            <a:ext cx="4680000" cy="4588452"/>
          </a:xfrm>
          <a:prstGeom prst="round2DiagRect">
            <a:avLst>
              <a:gd name="adj1" fmla="val 7741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 err="1"/>
              <a:t>온디바이스</a:t>
            </a:r>
            <a:r>
              <a:rPr lang="ko-KR" altLang="en-US" dirty="0"/>
              <a:t> 기술</a:t>
            </a:r>
            <a:r>
              <a:rPr lang="en-US" altLang="ko-KR" dirty="0"/>
              <a:t>&amp;</a:t>
            </a:r>
            <a:r>
              <a:rPr lang="ko-KR" altLang="en-US" dirty="0"/>
              <a:t>인력 현황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36F7AD7C-AFD6-579E-C3C7-C210589F1D0D}"/>
              </a:ext>
            </a:extLst>
          </p:cNvPr>
          <p:cNvSpPr/>
          <p:nvPr/>
        </p:nvSpPr>
        <p:spPr>
          <a:xfrm flipV="1">
            <a:off x="193963" y="1400157"/>
            <a:ext cx="4680000" cy="4588452"/>
          </a:xfrm>
          <a:prstGeom prst="round1Rect">
            <a:avLst>
              <a:gd name="adj" fmla="val 8418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29" name="다이어그램 28">
            <a:extLst>
              <a:ext uri="{FF2B5EF4-FFF2-40B4-BE49-F238E27FC236}">
                <a16:creationId xmlns:a16="http://schemas.microsoft.com/office/drawing/2014/main" id="{2539FD5D-39E4-28CF-E1A9-5F299D581E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2719370"/>
              </p:ext>
            </p:extLst>
          </p:nvPr>
        </p:nvGraphicFramePr>
        <p:xfrm>
          <a:off x="6714837" y="3105150"/>
          <a:ext cx="2997200" cy="27713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6" name="다이어그램 15">
            <a:extLst>
              <a:ext uri="{FF2B5EF4-FFF2-40B4-BE49-F238E27FC236}">
                <a16:creationId xmlns:a16="http://schemas.microsoft.com/office/drawing/2014/main" id="{29B7C66D-9CF3-CECA-2D1B-636BEB8907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0089954"/>
              </p:ext>
            </p:extLst>
          </p:nvPr>
        </p:nvGraphicFramePr>
        <p:xfrm>
          <a:off x="5187513" y="1831400"/>
          <a:ext cx="2462645" cy="201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3" name="화살표: 오각형 32">
            <a:extLst>
              <a:ext uri="{FF2B5EF4-FFF2-40B4-BE49-F238E27FC236}">
                <a16:creationId xmlns:a16="http://schemas.microsoft.com/office/drawing/2014/main" id="{0E0B74C1-B6DA-DB28-00BA-8596F26D2A02}"/>
              </a:ext>
            </a:extLst>
          </p:cNvPr>
          <p:cNvSpPr/>
          <p:nvPr/>
        </p:nvSpPr>
        <p:spPr>
          <a:xfrm>
            <a:off x="5187513" y="4828979"/>
            <a:ext cx="1980000" cy="720000"/>
          </a:xfrm>
          <a:prstGeom prst="homePlate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반도체</a:t>
            </a:r>
            <a:r>
              <a:rPr lang="en-US" altLang="ko-KR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인력 </a:t>
            </a:r>
            <a:r>
              <a:rPr lang="ko-KR" altLang="en-US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이동 현황</a:t>
            </a:r>
            <a:r>
              <a:rPr lang="en-US" altLang="ko-KR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endParaRPr lang="ko-KR" altLang="en-US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4" name="화살표: 오각형 33">
            <a:extLst>
              <a:ext uri="{FF2B5EF4-FFF2-40B4-BE49-F238E27FC236}">
                <a16:creationId xmlns:a16="http://schemas.microsoft.com/office/drawing/2014/main" id="{A436E76B-AA91-9773-6232-673E99AFA8EB}"/>
              </a:ext>
            </a:extLst>
          </p:cNvPr>
          <p:cNvSpPr/>
          <p:nvPr/>
        </p:nvSpPr>
        <p:spPr>
          <a:xfrm flipH="1">
            <a:off x="7562413" y="2060044"/>
            <a:ext cx="1980000" cy="720000"/>
          </a:xfrm>
          <a:prstGeom prst="homePlate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AI </a:t>
            </a:r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인력 </a:t>
            </a:r>
            <a:endParaRPr lang="en-US" altLang="ko-KR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이동 현황</a:t>
            </a:r>
            <a:r>
              <a:rPr lang="en-US" altLang="ko-KR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endParaRPr lang="ko-KR" altLang="en-US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5" name="평행 사변형 34">
            <a:extLst>
              <a:ext uri="{FF2B5EF4-FFF2-40B4-BE49-F238E27FC236}">
                <a16:creationId xmlns:a16="http://schemas.microsoft.com/office/drawing/2014/main" id="{60AD14A2-4A02-425A-2717-631A1A604827}"/>
              </a:ext>
            </a:extLst>
          </p:cNvPr>
          <p:cNvSpPr/>
          <p:nvPr/>
        </p:nvSpPr>
        <p:spPr>
          <a:xfrm flipH="1">
            <a:off x="459418" y="1271619"/>
            <a:ext cx="4149090" cy="455293"/>
          </a:xfrm>
          <a:prstGeom prst="parallelogram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온디바이스 </a:t>
            </a:r>
            <a:r>
              <a:rPr lang="en-US" altLang="ko-KR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AI  </a:t>
            </a:r>
            <a:r>
              <a:rPr lang="ko-KR" altLang="en-US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기술 정의</a:t>
            </a: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71CDDA82-B93F-F731-D101-DC31D1C6A469}"/>
              </a:ext>
            </a:extLst>
          </p:cNvPr>
          <p:cNvCxnSpPr>
            <a:cxnSpLocks/>
            <a:stCxn id="46" idx="3"/>
            <a:endCxn id="50" idx="1"/>
          </p:cNvCxnSpPr>
          <p:nvPr/>
        </p:nvCxnSpPr>
        <p:spPr>
          <a:xfrm>
            <a:off x="1153585" y="5068089"/>
            <a:ext cx="2467455" cy="0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사각형: 잘린 대각선 방향 모서리 42">
            <a:extLst>
              <a:ext uri="{FF2B5EF4-FFF2-40B4-BE49-F238E27FC236}">
                <a16:creationId xmlns:a16="http://schemas.microsoft.com/office/drawing/2014/main" id="{BB1B9515-0192-D090-2E5B-1C9E03CDC11E}"/>
              </a:ext>
            </a:extLst>
          </p:cNvPr>
          <p:cNvSpPr/>
          <p:nvPr/>
        </p:nvSpPr>
        <p:spPr>
          <a:xfrm>
            <a:off x="501267" y="1937733"/>
            <a:ext cx="3954940" cy="2209833"/>
          </a:xfrm>
          <a:prstGeom prst="snip2Diag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6" name="육각형 35">
            <a:extLst>
              <a:ext uri="{FF2B5EF4-FFF2-40B4-BE49-F238E27FC236}">
                <a16:creationId xmlns:a16="http://schemas.microsoft.com/office/drawing/2014/main" id="{8A030BFB-3891-D6EB-385D-C53875D77974}"/>
              </a:ext>
            </a:extLst>
          </p:cNvPr>
          <p:cNvSpPr/>
          <p:nvPr/>
        </p:nvSpPr>
        <p:spPr>
          <a:xfrm rot="21192775">
            <a:off x="700960" y="2146697"/>
            <a:ext cx="2429555" cy="442708"/>
          </a:xfrm>
          <a:prstGeom prst="hexagon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지능형 반도체</a:t>
            </a:r>
          </a:p>
        </p:txBody>
      </p:sp>
      <p:sp>
        <p:nvSpPr>
          <p:cNvPr id="38" name="배지 37">
            <a:extLst>
              <a:ext uri="{FF2B5EF4-FFF2-40B4-BE49-F238E27FC236}">
                <a16:creationId xmlns:a16="http://schemas.microsoft.com/office/drawing/2014/main" id="{F85B68A5-C9AF-896F-0BCF-C8E21208447D}"/>
              </a:ext>
            </a:extLst>
          </p:cNvPr>
          <p:cNvSpPr/>
          <p:nvPr/>
        </p:nvSpPr>
        <p:spPr>
          <a:xfrm>
            <a:off x="700960" y="3496246"/>
            <a:ext cx="2429555" cy="442708"/>
          </a:xfrm>
          <a:prstGeom prst="plaque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추론 가속 엔진</a:t>
            </a:r>
          </a:p>
        </p:txBody>
      </p:sp>
      <p:sp>
        <p:nvSpPr>
          <p:cNvPr id="44" name="평행 사변형 43">
            <a:extLst>
              <a:ext uri="{FF2B5EF4-FFF2-40B4-BE49-F238E27FC236}">
                <a16:creationId xmlns:a16="http://schemas.microsoft.com/office/drawing/2014/main" id="{A4446F89-A17B-970F-D44B-870E4905D6AF}"/>
              </a:ext>
            </a:extLst>
          </p:cNvPr>
          <p:cNvSpPr/>
          <p:nvPr/>
        </p:nvSpPr>
        <p:spPr>
          <a:xfrm>
            <a:off x="5307355" y="1271619"/>
            <a:ext cx="4149090" cy="455293"/>
          </a:xfrm>
          <a:prstGeom prst="parallelogram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AI &amp; </a:t>
            </a:r>
            <a:r>
              <a:rPr lang="ko-KR" altLang="en-US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반도체 인력 이동 현황</a:t>
            </a:r>
          </a:p>
        </p:txBody>
      </p:sp>
      <p:sp>
        <p:nvSpPr>
          <p:cNvPr id="46" name="사다리꼴 45">
            <a:extLst>
              <a:ext uri="{FF2B5EF4-FFF2-40B4-BE49-F238E27FC236}">
                <a16:creationId xmlns:a16="http://schemas.microsoft.com/office/drawing/2014/main" id="{3C086BBE-7F73-7467-6E44-4DAC26B265DE}"/>
              </a:ext>
            </a:extLst>
          </p:cNvPr>
          <p:cNvSpPr/>
          <p:nvPr/>
        </p:nvSpPr>
        <p:spPr>
          <a:xfrm>
            <a:off x="335873" y="4376660"/>
            <a:ext cx="934528" cy="1382857"/>
          </a:xfrm>
          <a:prstGeom prst="trapezoid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사용자</a:t>
            </a:r>
          </a:p>
        </p:txBody>
      </p:sp>
      <p:sp>
        <p:nvSpPr>
          <p:cNvPr id="50" name="순서도: 순차적 액세스 저장소 49">
            <a:extLst>
              <a:ext uri="{FF2B5EF4-FFF2-40B4-BE49-F238E27FC236}">
                <a16:creationId xmlns:a16="http://schemas.microsoft.com/office/drawing/2014/main" id="{8827D44F-211D-D2D0-D5A0-CB6E609CCC7F}"/>
              </a:ext>
            </a:extLst>
          </p:cNvPr>
          <p:cNvSpPr/>
          <p:nvPr/>
        </p:nvSpPr>
        <p:spPr>
          <a:xfrm>
            <a:off x="3621040" y="4376660"/>
            <a:ext cx="1106907" cy="1382857"/>
          </a:xfrm>
          <a:prstGeom prst="flowChartMagneticTape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디바이스</a:t>
            </a:r>
          </a:p>
        </p:txBody>
      </p:sp>
      <p:sp>
        <p:nvSpPr>
          <p:cNvPr id="53" name="정육면체 52">
            <a:extLst>
              <a:ext uri="{FF2B5EF4-FFF2-40B4-BE49-F238E27FC236}">
                <a16:creationId xmlns:a16="http://schemas.microsoft.com/office/drawing/2014/main" id="{8B9AC692-9878-1E7D-D4F6-4A8009B2E0E3}"/>
              </a:ext>
            </a:extLst>
          </p:cNvPr>
          <p:cNvSpPr/>
          <p:nvPr/>
        </p:nvSpPr>
        <p:spPr>
          <a:xfrm>
            <a:off x="1508380" y="4376661"/>
            <a:ext cx="1772830" cy="590806"/>
          </a:xfrm>
          <a:prstGeom prst="cube">
            <a:avLst/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데이터입력</a:t>
            </a:r>
          </a:p>
        </p:txBody>
      </p:sp>
      <p:sp>
        <p:nvSpPr>
          <p:cNvPr id="54" name="정육면체 53">
            <a:extLst>
              <a:ext uri="{FF2B5EF4-FFF2-40B4-BE49-F238E27FC236}">
                <a16:creationId xmlns:a16="http://schemas.microsoft.com/office/drawing/2014/main" id="{D6456597-059F-2CEE-306F-883217D19198}"/>
              </a:ext>
            </a:extLst>
          </p:cNvPr>
          <p:cNvSpPr/>
          <p:nvPr/>
        </p:nvSpPr>
        <p:spPr>
          <a:xfrm flipH="1">
            <a:off x="1508380" y="5168712"/>
            <a:ext cx="1772830" cy="590806"/>
          </a:xfrm>
          <a:prstGeom prst="cube">
            <a:avLst/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AI </a:t>
            </a:r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연산 결과</a:t>
            </a:r>
          </a:p>
        </p:txBody>
      </p:sp>
      <p:sp>
        <p:nvSpPr>
          <p:cNvPr id="7" name="오각형 6">
            <a:extLst>
              <a:ext uri="{FF2B5EF4-FFF2-40B4-BE49-F238E27FC236}">
                <a16:creationId xmlns:a16="http://schemas.microsoft.com/office/drawing/2014/main" id="{08F1A828-3E32-4669-8F6C-279E56A3D212}"/>
              </a:ext>
            </a:extLst>
          </p:cNvPr>
          <p:cNvSpPr/>
          <p:nvPr/>
        </p:nvSpPr>
        <p:spPr>
          <a:xfrm flipV="1">
            <a:off x="3380063" y="2395999"/>
            <a:ext cx="948775" cy="1293300"/>
          </a:xfrm>
          <a:prstGeom prst="pentagon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ko-KR" altLang="en-US" dirty="0">
              <a:ln w="9525">
                <a:noFill/>
              </a:ln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7501AC-D384-4908-9B39-E93E5483CC03}"/>
              </a:ext>
            </a:extLst>
          </p:cNvPr>
          <p:cNvSpPr txBox="1"/>
          <p:nvPr/>
        </p:nvSpPr>
        <p:spPr>
          <a:xfrm flipH="1">
            <a:off x="3626989" y="2719484"/>
            <a:ext cx="4549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탑재</a:t>
            </a:r>
          </a:p>
        </p:txBody>
      </p:sp>
      <p:sp>
        <p:nvSpPr>
          <p:cNvPr id="27" name="설명선: 왼쪽/오른쪽 화살표 26">
            <a:extLst>
              <a:ext uri="{FF2B5EF4-FFF2-40B4-BE49-F238E27FC236}">
                <a16:creationId xmlns:a16="http://schemas.microsoft.com/office/drawing/2014/main" id="{7F7A1F78-6346-4361-919F-53C60B3DD708}"/>
              </a:ext>
            </a:extLst>
          </p:cNvPr>
          <p:cNvSpPr/>
          <p:nvPr/>
        </p:nvSpPr>
        <p:spPr>
          <a:xfrm>
            <a:off x="700960" y="2840325"/>
            <a:ext cx="2429555" cy="442708"/>
          </a:xfrm>
          <a:prstGeom prst="leftRightArrowCallout">
            <a:avLst>
              <a:gd name="adj1" fmla="val 50000"/>
              <a:gd name="adj2" fmla="val 25000"/>
              <a:gd name="adj3" fmla="val 25000"/>
              <a:gd name="adj4" fmla="val 83932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경량화된</a:t>
            </a:r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AI </a:t>
            </a:r>
            <a:r>
              <a:rPr lang="ko-KR" altLang="en-US" dirty="0">
                <a:ln w="9525">
                  <a:noFill/>
                </a:ln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모델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843</TotalTime>
  <Words>200</Words>
  <Application>Microsoft Office PowerPoint</Application>
  <PresentationFormat>A4 용지(210x297mm)</PresentationFormat>
  <Paragraphs>64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온디바이스 AI</vt:lpstr>
      <vt:lpstr>2. 온디바이스 AI 서비스 사례</vt:lpstr>
      <vt:lpstr>3. 국내 AI 시장 전망</vt:lpstr>
      <vt:lpstr>4. 온디바이스 기술&amp;인력 현황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38</cp:revision>
  <dcterms:created xsi:type="dcterms:W3CDTF">2023-07-20T02:58:21Z</dcterms:created>
  <dcterms:modified xsi:type="dcterms:W3CDTF">2025-06-16T01:12:01Z</dcterms:modified>
</cp:coreProperties>
</file>